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16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gif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  <p:pic>
        <p:nvPicPr>
          <p:cNvPr id="29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169" y="139683"/>
            <a:ext cx="490168" cy="511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" y="2619848"/>
            <a:ext cx="6331101" cy="5614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54842" y="6690097"/>
            <a:ext cx="2794025" cy="2649967"/>
            <a:chOff x="9654842" y="6690097"/>
            <a:chExt cx="2794025" cy="2649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842" y="6690097"/>
              <a:ext cx="2794025" cy="2649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195" y="3843753"/>
            <a:ext cx="2496900" cy="2504095"/>
            <a:chOff x="6765195" y="3843753"/>
            <a:chExt cx="2496900" cy="2504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5" y="3843753"/>
              <a:ext cx="2496900" cy="2504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600" y="936344"/>
            <a:ext cx="3201386" cy="2694853"/>
            <a:chOff x="9213600" y="936344"/>
            <a:chExt cx="3201386" cy="2694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600" y="936344"/>
              <a:ext cx="3201386" cy="2694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9768" y="6720798"/>
            <a:ext cx="2405145" cy="2619266"/>
            <a:chOff x="12639768" y="6720798"/>
            <a:chExt cx="2405145" cy="2619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9768" y="6720798"/>
              <a:ext cx="2405145" cy="261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6030" y="936344"/>
            <a:ext cx="2844909" cy="2694853"/>
            <a:chOff x="15056030" y="936344"/>
            <a:chExt cx="2844909" cy="269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6030" y="936344"/>
              <a:ext cx="2844909" cy="2694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571" y="6720798"/>
            <a:ext cx="2692841" cy="2588120"/>
            <a:chOff x="6740571" y="6720798"/>
            <a:chExt cx="2692841" cy="2588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571" y="6720798"/>
              <a:ext cx="2692841" cy="258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9781" y="3843753"/>
            <a:ext cx="2641565" cy="2534236"/>
            <a:chOff x="9459781" y="3843753"/>
            <a:chExt cx="2641565" cy="2534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781" y="3843753"/>
              <a:ext cx="2641565" cy="2534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4851" y="3836094"/>
            <a:ext cx="2403601" cy="2524072"/>
            <a:chOff x="15494851" y="3836094"/>
            <a:chExt cx="2403601" cy="2524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4851" y="3836094"/>
              <a:ext cx="2403601" cy="252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240" y="3843753"/>
            <a:ext cx="2914891" cy="2534236"/>
            <a:chOff x="12287240" y="3843753"/>
            <a:chExt cx="2914891" cy="2534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7240" y="3843753"/>
              <a:ext cx="2914891" cy="2534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2278" y="6690097"/>
            <a:ext cx="2632888" cy="2632888"/>
            <a:chOff x="15262278" y="6690097"/>
            <a:chExt cx="2632888" cy="2632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2278" y="6690097"/>
              <a:ext cx="2632888" cy="2632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0571" y="936344"/>
            <a:ext cx="2366448" cy="2694853"/>
            <a:chOff x="6740571" y="936344"/>
            <a:chExt cx="2366448" cy="2694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71" y="936344"/>
              <a:ext cx="2366448" cy="2694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7198" y="948078"/>
            <a:ext cx="2384269" cy="2695261"/>
            <a:chOff x="12527198" y="948078"/>
            <a:chExt cx="2384269" cy="2695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7198" y="948078"/>
              <a:ext cx="2384269" cy="26952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" y="351930"/>
            <a:ext cx="3742151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741" y="1333500"/>
            <a:ext cx="17753600" cy="8158058"/>
            <a:chOff x="542002" y="1839170"/>
            <a:chExt cx="17753600" cy="81580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0470" y="4121724"/>
              <a:ext cx="5855132" cy="2097151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542002" y="1839170"/>
              <a:ext cx="5753351" cy="7853500"/>
              <a:chOff x="542002" y="1839170"/>
              <a:chExt cx="5753351" cy="7853500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42002" y="1839170"/>
                <a:ext cx="5753351" cy="7853500"/>
                <a:chOff x="542002" y="1839170"/>
                <a:chExt cx="5753351" cy="785350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2002" y="1839170"/>
                  <a:ext cx="5753351" cy="7853500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1132861" y="4277570"/>
                <a:ext cx="3038819" cy="222796"/>
                <a:chOff x="1132861" y="4277570"/>
                <a:chExt cx="3038819" cy="22279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32861" y="4277570"/>
                  <a:ext cx="3038819" cy="222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4" name="그룹 1004"/>
            <p:cNvGrpSpPr/>
            <p:nvPr/>
          </p:nvGrpSpPr>
          <p:grpSpPr>
            <a:xfrm>
              <a:off x="6456218" y="2168950"/>
              <a:ext cx="5724894" cy="7828278"/>
              <a:chOff x="6456218" y="2168950"/>
              <a:chExt cx="5724894" cy="78282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56218" y="2168950"/>
                <a:ext cx="5704112" cy="3203150"/>
                <a:chOff x="6456218" y="2168950"/>
                <a:chExt cx="5704112" cy="320315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56218" y="2168950"/>
                  <a:ext cx="5704112" cy="320315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7000" y="5372100"/>
                <a:ext cx="5704112" cy="2059814"/>
                <a:chOff x="6477000" y="5372100"/>
                <a:chExt cx="5704112" cy="20598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77000" y="5372100"/>
                  <a:ext cx="5704112" cy="20598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477000" y="7431915"/>
                <a:ext cx="5704112" cy="2565313"/>
                <a:chOff x="6477000" y="7431915"/>
                <a:chExt cx="5704112" cy="25653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7000" y="7431915"/>
                  <a:ext cx="5704112" cy="256531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865427" cy="1182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98988"/>
            <a:ext cx="4598040" cy="4598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822" y="995015"/>
            <a:ext cx="16326070" cy="8295684"/>
            <a:chOff x="979822" y="995015"/>
            <a:chExt cx="16326070" cy="829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22" y="995015"/>
              <a:ext cx="16326070" cy="829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70" y="139683"/>
            <a:ext cx="431901" cy="507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5047" cy="11726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737844" cy="2554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5710" cy="50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E9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-12698"/>
            <a:ext cx="7833457" cy="5639068"/>
            <a:chOff x="-25397" y="-12698"/>
            <a:chExt cx="7833457" cy="5639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-12698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060" y="0"/>
            <a:ext cx="7833457" cy="5639068"/>
            <a:chOff x="7808060" y="0"/>
            <a:chExt cx="7833457" cy="56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060" y="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" y="5626370"/>
            <a:ext cx="7833457" cy="5639068"/>
            <a:chOff x="12698" y="5626370"/>
            <a:chExt cx="7833457" cy="5639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" y="562637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6156" y="5117460"/>
            <a:ext cx="7833457" cy="5639068"/>
            <a:chOff x="7846156" y="5117460"/>
            <a:chExt cx="7833457" cy="5639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156" y="511746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7147" y="6789795"/>
            <a:ext cx="4303484" cy="2294399"/>
            <a:chOff x="6737147" y="6789795"/>
            <a:chExt cx="4303484" cy="2294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47" y="6789795"/>
              <a:ext cx="4303484" cy="2294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1517" y="-25397"/>
            <a:ext cx="7833457" cy="5639068"/>
            <a:chOff x="15641517" y="-25397"/>
            <a:chExt cx="7833457" cy="5639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-25397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1517" y="5613672"/>
            <a:ext cx="7833457" cy="5639068"/>
            <a:chOff x="15641517" y="5613672"/>
            <a:chExt cx="7833457" cy="5639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5613672"/>
              <a:ext cx="7833457" cy="5639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477" y="2170989"/>
            <a:ext cx="16401383" cy="373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0588" y="-3696104"/>
            <a:ext cx="32506891" cy="17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193" y="3138095"/>
            <a:ext cx="5337367" cy="4003025"/>
            <a:chOff x="523193" y="3138095"/>
            <a:chExt cx="5337367" cy="4003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9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2073" y="3138095"/>
            <a:ext cx="5337367" cy="4003025"/>
            <a:chOff x="6522073" y="3138095"/>
            <a:chExt cx="5337367" cy="4003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07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9664" y="3138095"/>
            <a:ext cx="5337367" cy="4003025"/>
            <a:chOff x="12419664" y="3138095"/>
            <a:chExt cx="5337367" cy="4003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9664" y="3138095"/>
              <a:ext cx="5337367" cy="400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4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cQoSeK_ZUzsXsecC-YEzlTcCFLt47xqrRyrMibDPCZ-wqGkfI4npty3--ntp8V5h3-r9KmrNKT6BZWy7OjUl_G9BGkTO5qFimXyw_snqCh7DyZoy5GlATRQF6Za_0dz094cEb__SNeKtihFQSIRapf1t7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0959"/>
            <a:ext cx="16916400" cy="836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04900"/>
            <a:ext cx="17438914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19100"/>
            <a:ext cx="8763000" cy="106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3266733" cy="1332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grpSp>
        <p:nvGrpSpPr>
          <p:cNvPr id="54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56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60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82" name="Object 5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81" name="Object 5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62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73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80" name="Object 59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5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77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79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8" name="Object 6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4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66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72" name="Object 7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7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68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71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9" name="Object 76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7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10</cp:revision>
  <dcterms:created xsi:type="dcterms:W3CDTF">2023-05-17T02:17:56Z</dcterms:created>
  <dcterms:modified xsi:type="dcterms:W3CDTF">2023-05-19T02:22:45Z</dcterms:modified>
</cp:coreProperties>
</file>